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68"/>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11" r:id="rId35"/>
    <p:sldId id="415" r:id="rId36"/>
    <p:sldId id="410" r:id="rId37"/>
    <p:sldId id="414" r:id="rId38"/>
    <p:sldId id="418" r:id="rId39"/>
    <p:sldId id="424" r:id="rId40"/>
    <p:sldId id="421" r:id="rId41"/>
    <p:sldId id="425" r:id="rId42"/>
    <p:sldId id="422" r:id="rId43"/>
    <p:sldId id="430" r:id="rId44"/>
    <p:sldId id="429" r:id="rId45"/>
    <p:sldId id="427" r:id="rId46"/>
    <p:sldId id="432" r:id="rId47"/>
    <p:sldId id="431" r:id="rId48"/>
    <p:sldId id="428" r:id="rId49"/>
    <p:sldId id="435" r:id="rId50"/>
    <p:sldId id="436" r:id="rId51"/>
    <p:sldId id="423" r:id="rId52"/>
    <p:sldId id="426" r:id="rId53"/>
    <p:sldId id="438" r:id="rId54"/>
    <p:sldId id="437" r:id="rId55"/>
    <p:sldId id="439" r:id="rId56"/>
    <p:sldId id="433" r:id="rId57"/>
    <p:sldId id="442" r:id="rId58"/>
    <p:sldId id="440" r:id="rId59"/>
    <p:sldId id="441" r:id="rId60"/>
    <p:sldId id="444" r:id="rId61"/>
    <p:sldId id="445" r:id="rId62"/>
    <p:sldId id="446" r:id="rId63"/>
    <p:sldId id="443" r:id="rId64"/>
    <p:sldId id="340" r:id="rId65"/>
    <p:sldId id="375" r:id="rId66"/>
    <p:sldId id="374" r:id="rId67"/>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p:scale>
          <a:sx n="100" d="100"/>
          <a:sy n="100" d="100"/>
        </p:scale>
        <p:origin x="-82" y="-22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11/18/2023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47</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11/18/2023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11/18/2023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274115264"/>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a:effectLst/>
                        </a:rPr>
                        <a:t>1</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 Eve</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186838276"/>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382944522"/>
                    </a:ext>
                  </a:extLst>
                </a:gridCol>
                <a:gridCol w="1625600">
                  <a:extLst>
                    <a:ext uri="{9D8B030D-6E8A-4147-A177-3AD203B41FA5}">
                      <a16:colId xmlns:a16="http://schemas.microsoft.com/office/drawing/2014/main" val="3556367693"/>
                    </a:ext>
                  </a:extLst>
                </a:gridCol>
                <a:gridCol w="1625600">
                  <a:extLst>
                    <a:ext uri="{9D8B030D-6E8A-4147-A177-3AD203B41FA5}">
                      <a16:colId xmlns:a16="http://schemas.microsoft.com/office/drawing/2014/main" val="2583033163"/>
                    </a:ext>
                  </a:extLst>
                </a:gridCol>
                <a:gridCol w="1625600">
                  <a:extLst>
                    <a:ext uri="{9D8B030D-6E8A-4147-A177-3AD203B41FA5}">
                      <a16:colId xmlns:a16="http://schemas.microsoft.com/office/drawing/2014/main" val="3287626879"/>
                    </a:ext>
                  </a:extLst>
                </a:gridCol>
                <a:gridCol w="1625600">
                  <a:extLst>
                    <a:ext uri="{9D8B030D-6E8A-4147-A177-3AD203B41FA5}">
                      <a16:colId xmlns:a16="http://schemas.microsoft.com/office/drawing/2014/main" val="556062274"/>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a:t>
                      </a: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6,0</a:t>
                      </a: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fontScale="92500" lnSpcReduction="20000"/>
          </a:bodyPr>
          <a:lstStyle/>
          <a:p>
            <a:r>
              <a:rPr lang="nl-BE" dirty="0"/>
              <a:t>DATETIME2 (Datum en Tijd met Fracties van Seconden)</a:t>
            </a:r>
          </a:p>
          <a:p>
            <a:r>
              <a:rPr lang="nl-BE" dirty="0"/>
              <a:t>Preciezere variant van DATETIME, ondersteunt </a:t>
            </a:r>
            <a:r>
              <a:rPr lang="nl-BE" dirty="0" err="1"/>
              <a:t>framerates</a:t>
            </a:r>
            <a:r>
              <a:rPr lang="nl-BE" dirty="0"/>
              <a:t> tot 7 cijfers na de decimaalpunt.</a:t>
            </a:r>
          </a:p>
          <a:p>
            <a:r>
              <a:rPr lang="nl-BE" dirty="0"/>
              <a:t>0001-01-01 00:00:00.0000000 tot 9999-12-31 23:59:59.9999999</a:t>
            </a:r>
          </a:p>
          <a:p>
            <a:r>
              <a:rPr lang="nl-BE" dirty="0"/>
              <a:t>Voorbeeld:</a:t>
            </a:r>
          </a:p>
          <a:p>
            <a:endParaRPr lang="nl-BE" dirty="0"/>
          </a:p>
          <a:p>
            <a:r>
              <a:rPr lang="nl-BE" dirty="0"/>
              <a:t>DECLARE @tijdsmeting DATETIME2 = '2023-03-01 08:45:30.1234567'; </a:t>
            </a:r>
          </a:p>
          <a:p>
            <a:r>
              <a:rPr lang="nl-BE" dirty="0"/>
              <a:t>DATETIMEOFFSET (Datum en Tijd met Tijdzone)</a:t>
            </a:r>
          </a:p>
          <a:p>
            <a:r>
              <a:rPr lang="nl-BE" dirty="0"/>
              <a:t>Bevat datum en tijd, evenals informatie over de tijdzoneverschuiving.</a:t>
            </a:r>
          </a:p>
          <a:p>
            <a:r>
              <a:rPr lang="nl-BE" dirty="0"/>
              <a:t>0001-01-01 00:00:00.0000000 tot 9999-12-31 23:59:59.9999999</a:t>
            </a:r>
          </a:p>
          <a:p>
            <a:r>
              <a:rPr lang="nl-BE" dirty="0"/>
              <a:t>Voorbeeld:</a:t>
            </a:r>
          </a:p>
          <a:p>
            <a:endParaRPr lang="nl-BE" dirty="0"/>
          </a:p>
          <a:p>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 r="56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Chapter</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7121</Words>
  <Application>Microsoft Office PowerPoint</Application>
  <PresentationFormat>Widescreen</PresentationFormat>
  <Paragraphs>819</Paragraphs>
  <Slides>64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vt:lpstr>
      <vt:lpstr>Labo</vt:lpstr>
      <vt:lpstr>Labo =&gt; Opdracht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Insert</vt:lpstr>
      <vt:lpstr>SQL: Update </vt:lpstr>
      <vt:lpstr>SQL: Delete</vt:lpstr>
      <vt:lpstr>Combineren van tabellen</vt:lpstr>
      <vt:lpstr>Title</vt:lpstr>
      <vt:lpstr>Labo</vt:lpstr>
      <vt:lpstr>Chapter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49</cp:revision>
  <dcterms:created xsi:type="dcterms:W3CDTF">2020-06-11T13:52:31Z</dcterms:created>
  <dcterms:modified xsi:type="dcterms:W3CDTF">2023-11-18T22:25:15Z</dcterms:modified>
</cp:coreProperties>
</file>